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3" r:id="rId6"/>
    <p:sldId id="261" r:id="rId7"/>
    <p:sldId id="264" r:id="rId8"/>
    <p:sldId id="265" r:id="rId9"/>
    <p:sldId id="266"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6004" autoAdjust="0"/>
  </p:normalViewPr>
  <p:slideViewPr>
    <p:cSldViewPr snapToGrid="0">
      <p:cViewPr varScale="1">
        <p:scale>
          <a:sx n="62" d="100"/>
          <a:sy n="62" d="100"/>
        </p:scale>
        <p:origin x="10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AEC494-18C3-430D-919C-247EF53152FE}" type="datetimeFigureOut">
              <a:rPr lang="en-US" smtClean="0"/>
              <a:t>4/17/2021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226CEA-D4E2-4429-9975-0ED074E5E321}" type="slidenum">
              <a:rPr lang="en-US" smtClean="0"/>
              <a:t>‹#›</a:t>
            </a:fld>
            <a:endParaRPr lang="en-US"/>
          </a:p>
        </p:txBody>
      </p:sp>
    </p:spTree>
    <p:extLst>
      <p:ext uri="{BB962C8B-B14F-4D97-AF65-F5344CB8AC3E}">
        <p14:creationId xmlns:p14="http://schemas.microsoft.com/office/powerpoint/2010/main" val="979691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Brain exercises are effective in the improvement of ones cognitive skills and growth of the mind. The two brain fitness exercises that have been chosen are learning a new language and meditation exercises. Both exercises improve brain function. Language helps to expand ones brain performance as it increases the ability of an individual to be competitive in their mindsets and improve their cognitive abilities. In addition, they both increase self awareness and cognitive performance. This is key in enhancing the capacity of an individual to become competitive in their abilities. These exercises help to promote emotional health as they help to advance an individuals emotional welfare and growth.</a:t>
            </a:r>
          </a:p>
          <a:p>
            <a:endParaRPr lang="en-US" dirty="0"/>
          </a:p>
        </p:txBody>
      </p:sp>
      <p:sp>
        <p:nvSpPr>
          <p:cNvPr id="4" name="Slide Number Placeholder 3"/>
          <p:cNvSpPr>
            <a:spLocks noGrp="1"/>
          </p:cNvSpPr>
          <p:nvPr>
            <p:ph type="sldNum" sz="quarter" idx="5"/>
          </p:nvPr>
        </p:nvSpPr>
        <p:spPr/>
        <p:txBody>
          <a:bodyPr/>
          <a:lstStyle/>
          <a:p>
            <a:fld id="{93226CEA-D4E2-4429-9975-0ED074E5E321}" type="slidenum">
              <a:rPr lang="en-US" smtClean="0"/>
              <a:t>2</a:t>
            </a:fld>
            <a:endParaRPr lang="en-US"/>
          </a:p>
        </p:txBody>
      </p:sp>
    </p:spTree>
    <p:extLst>
      <p:ext uri="{BB962C8B-B14F-4D97-AF65-F5344CB8AC3E}">
        <p14:creationId xmlns:p14="http://schemas.microsoft.com/office/powerpoint/2010/main" val="448851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Mindfulness meditation is a strategy aimed at improving the mental wellbeing of an individual. Mindfulness meditation is a training practice of the mind that involves focus on personal experiences at the existing moment. The experiences include the sensations, emotions, and thoughts. Mindfulness meditation is considered an act that aims at paying attention to whatever an individual is experiencing as long as they experience it. A</a:t>
            </a:r>
            <a:endParaRPr lang="en-US" dirty="0"/>
          </a:p>
        </p:txBody>
      </p:sp>
      <p:sp>
        <p:nvSpPr>
          <p:cNvPr id="4" name="Slide Number Placeholder 3"/>
          <p:cNvSpPr>
            <a:spLocks noGrp="1"/>
          </p:cNvSpPr>
          <p:nvPr>
            <p:ph type="sldNum" sz="quarter" idx="5"/>
          </p:nvPr>
        </p:nvSpPr>
        <p:spPr/>
        <p:txBody>
          <a:bodyPr/>
          <a:lstStyle/>
          <a:p>
            <a:fld id="{93226CEA-D4E2-4429-9975-0ED074E5E321}" type="slidenum">
              <a:rPr lang="en-US" smtClean="0"/>
              <a:t>3</a:t>
            </a:fld>
            <a:endParaRPr lang="en-US"/>
          </a:p>
        </p:txBody>
      </p:sp>
    </p:spTree>
    <p:extLst>
      <p:ext uri="{BB962C8B-B14F-4D97-AF65-F5344CB8AC3E}">
        <p14:creationId xmlns:p14="http://schemas.microsoft.com/office/powerpoint/2010/main" val="851800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Learning a new language has been found to have significant impact in terms of brain neuroplasticity.</a:t>
            </a:r>
          </a:p>
          <a:p>
            <a:r>
              <a:rPr lang="en-US" dirty="0"/>
              <a:t>A new language helps to provide brain reorganization while at the same time enhancing systemic adjustments to the brain.</a:t>
            </a:r>
          </a:p>
          <a:p>
            <a:r>
              <a:rPr lang="en-US" dirty="0"/>
              <a:t>The changes in the brain help to provide ones brain with the capacity to make several changes that have a significant impact in ones brain development.</a:t>
            </a:r>
          </a:p>
          <a:p>
            <a:endParaRPr lang="en-US" dirty="0"/>
          </a:p>
        </p:txBody>
      </p:sp>
      <p:sp>
        <p:nvSpPr>
          <p:cNvPr id="4" name="Slide Number Placeholder 3"/>
          <p:cNvSpPr>
            <a:spLocks noGrp="1"/>
          </p:cNvSpPr>
          <p:nvPr>
            <p:ph type="sldNum" sz="quarter" idx="5"/>
          </p:nvPr>
        </p:nvSpPr>
        <p:spPr/>
        <p:txBody>
          <a:bodyPr/>
          <a:lstStyle/>
          <a:p>
            <a:fld id="{93226CEA-D4E2-4429-9975-0ED074E5E321}" type="slidenum">
              <a:rPr lang="en-US" smtClean="0"/>
              <a:t>4</a:t>
            </a:fld>
            <a:endParaRPr lang="en-US"/>
          </a:p>
        </p:txBody>
      </p:sp>
    </p:spTree>
    <p:extLst>
      <p:ext uri="{BB962C8B-B14F-4D97-AF65-F5344CB8AC3E}">
        <p14:creationId xmlns:p14="http://schemas.microsoft.com/office/powerpoint/2010/main" val="4139424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choice of engaging in brain exercises is focused on providing mental development to an individual with a focus of stimulating the growth of their physical, emotional and cognitive skills. Meditation has always been found as a great skill that has improved the mental skills and welfare of a person.</a:t>
            </a:r>
          </a:p>
          <a:p>
            <a:r>
              <a:rPr lang="en-US" dirty="0"/>
              <a:t>A new language development is the best skill that helps to advance the skill development in an individual.</a:t>
            </a:r>
          </a:p>
          <a:p>
            <a:r>
              <a:rPr lang="en-US" b="0" i="0" dirty="0">
                <a:solidFill>
                  <a:srgbClr val="000000"/>
                </a:solidFill>
                <a:effectLst/>
                <a:latin typeface="Times New Roman" panose="02020603050405020304" pitchFamily="18" charset="0"/>
              </a:rPr>
              <a:t>Mindfulness meditation is an intervention strategy applied in mental health cases and considered as an effective strategy in treating mental health. </a:t>
            </a:r>
            <a:r>
              <a:rPr lang="en-US" b="0" i="0" dirty="0" err="1">
                <a:solidFill>
                  <a:srgbClr val="000000"/>
                </a:solidFill>
                <a:effectLst/>
                <a:latin typeface="Times New Roman" panose="02020603050405020304" pitchFamily="18" charset="0"/>
              </a:rPr>
              <a:t>Ngô</a:t>
            </a:r>
            <a:r>
              <a:rPr lang="en-US" b="0" i="0" dirty="0">
                <a:solidFill>
                  <a:srgbClr val="000000"/>
                </a:solidFill>
                <a:effectLst/>
                <a:latin typeface="Times New Roman" panose="02020603050405020304" pitchFamily="18" charset="0"/>
              </a:rPr>
              <a:t>, (2013) asserts that not all intervention strategies are a success and that there is a multiplicity of factors that influence the success of the strategy</a:t>
            </a:r>
            <a:endParaRPr lang="en-US" dirty="0"/>
          </a:p>
        </p:txBody>
      </p:sp>
      <p:sp>
        <p:nvSpPr>
          <p:cNvPr id="4" name="Slide Number Placeholder 3"/>
          <p:cNvSpPr>
            <a:spLocks noGrp="1"/>
          </p:cNvSpPr>
          <p:nvPr>
            <p:ph type="sldNum" sz="quarter" idx="5"/>
          </p:nvPr>
        </p:nvSpPr>
        <p:spPr/>
        <p:txBody>
          <a:bodyPr/>
          <a:lstStyle/>
          <a:p>
            <a:fld id="{93226CEA-D4E2-4429-9975-0ED074E5E321}" type="slidenum">
              <a:rPr lang="en-US" smtClean="0"/>
              <a:t>5</a:t>
            </a:fld>
            <a:endParaRPr lang="en-US"/>
          </a:p>
        </p:txBody>
      </p:sp>
    </p:spTree>
    <p:extLst>
      <p:ext uri="{BB962C8B-B14F-4D97-AF65-F5344CB8AC3E}">
        <p14:creationId xmlns:p14="http://schemas.microsoft.com/office/powerpoint/2010/main" val="2797427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person is advised to meditate in three times a week. This would have significant impact on the mental welfare of the person.</a:t>
            </a:r>
          </a:p>
          <a:p>
            <a:r>
              <a:rPr lang="en-US" dirty="0"/>
              <a:t>Learning of a new language should be exercised in 3 times a week. </a:t>
            </a:r>
          </a:p>
          <a:p>
            <a:r>
              <a:rPr lang="en-US" dirty="0"/>
              <a:t>All these exercises should be done from 4 to 8 weeks to have a significant impact to the mental growth and welfare of an individual</a:t>
            </a:r>
          </a:p>
        </p:txBody>
      </p:sp>
      <p:sp>
        <p:nvSpPr>
          <p:cNvPr id="4" name="Slide Number Placeholder 3"/>
          <p:cNvSpPr>
            <a:spLocks noGrp="1"/>
          </p:cNvSpPr>
          <p:nvPr>
            <p:ph type="sldNum" sz="quarter" idx="5"/>
          </p:nvPr>
        </p:nvSpPr>
        <p:spPr/>
        <p:txBody>
          <a:bodyPr/>
          <a:lstStyle/>
          <a:p>
            <a:fld id="{93226CEA-D4E2-4429-9975-0ED074E5E321}" type="slidenum">
              <a:rPr lang="en-US" smtClean="0"/>
              <a:t>6</a:t>
            </a:fld>
            <a:endParaRPr lang="en-US"/>
          </a:p>
        </p:txBody>
      </p:sp>
    </p:spTree>
    <p:extLst>
      <p:ext uri="{BB962C8B-B14F-4D97-AF65-F5344CB8AC3E}">
        <p14:creationId xmlns:p14="http://schemas.microsoft.com/office/powerpoint/2010/main" val="1316134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Prefrontal cortex is  always involved during both meditation and learning of new languages.</a:t>
            </a:r>
          </a:p>
          <a:p>
            <a:r>
              <a:rPr lang="en-US" dirty="0"/>
              <a:t>Cerebrum is also another essential part involved in learning, emotional control and self awareness.</a:t>
            </a:r>
          </a:p>
          <a:p>
            <a:r>
              <a:rPr lang="en-US" dirty="0"/>
              <a:t>Increased exercises of the brain leads to the two parts of the brain increasing their brain cell activities.</a:t>
            </a:r>
          </a:p>
          <a:p>
            <a:endParaRPr lang="en-US" dirty="0"/>
          </a:p>
        </p:txBody>
      </p:sp>
      <p:sp>
        <p:nvSpPr>
          <p:cNvPr id="4" name="Slide Number Placeholder 3"/>
          <p:cNvSpPr>
            <a:spLocks noGrp="1"/>
          </p:cNvSpPr>
          <p:nvPr>
            <p:ph type="sldNum" sz="quarter" idx="5"/>
          </p:nvPr>
        </p:nvSpPr>
        <p:spPr/>
        <p:txBody>
          <a:bodyPr/>
          <a:lstStyle/>
          <a:p>
            <a:fld id="{93226CEA-D4E2-4429-9975-0ED074E5E321}" type="slidenum">
              <a:rPr lang="en-US" smtClean="0"/>
              <a:t>8</a:t>
            </a:fld>
            <a:endParaRPr lang="en-US"/>
          </a:p>
        </p:txBody>
      </p:sp>
    </p:spTree>
    <p:extLst>
      <p:ext uri="{BB962C8B-B14F-4D97-AF65-F5344CB8AC3E}">
        <p14:creationId xmlns:p14="http://schemas.microsoft.com/office/powerpoint/2010/main" val="20673260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 it up, I have learned that increasing brain activities and exercises can always improve ones mental health and functions. Self awareness can also be enhanced and improved through improved brain performance in individuals. This is achieved through adoption of strategies and exercises that encourage an individual to always improve their activities.  In the future, I will improve brain memory and function through increased mindfulness and brain exercises. I would improve attention and memory through increased brain activities and performance.</a:t>
            </a:r>
          </a:p>
          <a:p>
            <a:endParaRPr lang="en-US" dirty="0"/>
          </a:p>
        </p:txBody>
      </p:sp>
      <p:sp>
        <p:nvSpPr>
          <p:cNvPr id="4" name="Slide Number Placeholder 3"/>
          <p:cNvSpPr>
            <a:spLocks noGrp="1"/>
          </p:cNvSpPr>
          <p:nvPr>
            <p:ph type="sldNum" sz="quarter" idx="5"/>
          </p:nvPr>
        </p:nvSpPr>
        <p:spPr/>
        <p:txBody>
          <a:bodyPr/>
          <a:lstStyle/>
          <a:p>
            <a:fld id="{93226CEA-D4E2-4429-9975-0ED074E5E321}" type="slidenum">
              <a:rPr lang="en-US" smtClean="0"/>
              <a:t>9</a:t>
            </a:fld>
            <a:endParaRPr lang="en-US"/>
          </a:p>
        </p:txBody>
      </p:sp>
    </p:spTree>
    <p:extLst>
      <p:ext uri="{BB962C8B-B14F-4D97-AF65-F5344CB8AC3E}">
        <p14:creationId xmlns:p14="http://schemas.microsoft.com/office/powerpoint/2010/main" val="4290001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C063A62-5D07-4E1B-817F-8C5A7691A397}" type="datetimeFigureOut">
              <a:rPr lang="en-US" smtClean="0"/>
              <a:t>4/17/2021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2021836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063A62-5D07-4E1B-817F-8C5A7691A397}" type="datetimeFigureOut">
              <a:rPr lang="en-US" smtClean="0"/>
              <a:t>4/17/2021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2555986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063A62-5D07-4E1B-817F-8C5A7691A397}" type="datetimeFigureOut">
              <a:rPr lang="en-US" smtClean="0"/>
              <a:t>4/17/2021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52FD7-E035-451B-96C1-3A863CE0966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702908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063A62-5D07-4E1B-817F-8C5A7691A397}" type="datetimeFigureOut">
              <a:rPr lang="en-US" smtClean="0"/>
              <a:t>4/17/2021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30530957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063A62-5D07-4E1B-817F-8C5A7691A397}" type="datetimeFigureOut">
              <a:rPr lang="en-US" smtClean="0"/>
              <a:t>4/17/2021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52FD7-E035-451B-96C1-3A863CE0966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43862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063A62-5D07-4E1B-817F-8C5A7691A397}" type="datetimeFigureOut">
              <a:rPr lang="en-US" smtClean="0"/>
              <a:t>4/17/2021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28624225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063A62-5D07-4E1B-817F-8C5A7691A397}" type="datetimeFigureOut">
              <a:rPr lang="en-US" smtClean="0"/>
              <a:t>4/17/2021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4070104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063A62-5D07-4E1B-817F-8C5A7691A397}" type="datetimeFigureOut">
              <a:rPr lang="en-US" smtClean="0"/>
              <a:t>4/17/2021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165135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063A62-5D07-4E1B-817F-8C5A7691A397}" type="datetimeFigureOut">
              <a:rPr lang="en-US" smtClean="0"/>
              <a:t>4/17/2021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1634006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063A62-5D07-4E1B-817F-8C5A7691A397}" type="datetimeFigureOut">
              <a:rPr lang="en-US" smtClean="0"/>
              <a:t>4/17/2021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299563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063A62-5D07-4E1B-817F-8C5A7691A397}" type="datetimeFigureOut">
              <a:rPr lang="en-US" smtClean="0"/>
              <a:t>4/17/2021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4077679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063A62-5D07-4E1B-817F-8C5A7691A397}" type="datetimeFigureOut">
              <a:rPr lang="en-US" smtClean="0"/>
              <a:t>4/17/2021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3286445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063A62-5D07-4E1B-817F-8C5A7691A397}" type="datetimeFigureOut">
              <a:rPr lang="en-US" smtClean="0"/>
              <a:t>4/17/2021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2379833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063A62-5D07-4E1B-817F-8C5A7691A397}" type="datetimeFigureOut">
              <a:rPr lang="en-US" smtClean="0"/>
              <a:t>4/17/2021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1029268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063A62-5D07-4E1B-817F-8C5A7691A397}" type="datetimeFigureOut">
              <a:rPr lang="en-US" smtClean="0"/>
              <a:t>4/17/2021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298643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063A62-5D07-4E1B-817F-8C5A7691A397}" type="datetimeFigureOut">
              <a:rPr lang="en-US" smtClean="0"/>
              <a:t>4/17/2021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52FD7-E035-451B-96C1-3A863CE09665}" type="slidenum">
              <a:rPr lang="en-US" smtClean="0"/>
              <a:t>‹#›</a:t>
            </a:fld>
            <a:endParaRPr lang="en-US"/>
          </a:p>
        </p:txBody>
      </p:sp>
    </p:spTree>
    <p:extLst>
      <p:ext uri="{BB962C8B-B14F-4D97-AF65-F5344CB8AC3E}">
        <p14:creationId xmlns:p14="http://schemas.microsoft.com/office/powerpoint/2010/main" val="2991500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C063A62-5D07-4E1B-817F-8C5A7691A397}" type="datetimeFigureOut">
              <a:rPr lang="en-US" smtClean="0"/>
              <a:t>4/17/2021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8952FD7-E035-451B-96C1-3A863CE09665}" type="slidenum">
              <a:rPr lang="en-US" smtClean="0"/>
              <a:t>‹#›</a:t>
            </a:fld>
            <a:endParaRPr lang="en-US"/>
          </a:p>
        </p:txBody>
      </p:sp>
    </p:spTree>
    <p:extLst>
      <p:ext uri="{BB962C8B-B14F-4D97-AF65-F5344CB8AC3E}">
        <p14:creationId xmlns:p14="http://schemas.microsoft.com/office/powerpoint/2010/main" val="19271080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B3D46-FA6C-4FF5-A924-272EC3008E34}"/>
              </a:ext>
            </a:extLst>
          </p:cNvPr>
          <p:cNvSpPr>
            <a:spLocks noGrp="1"/>
          </p:cNvSpPr>
          <p:nvPr>
            <p:ph type="ctrTitle"/>
          </p:nvPr>
        </p:nvSpPr>
        <p:spPr/>
        <p:txBody>
          <a:bodyPr/>
          <a:lstStyle/>
          <a:p>
            <a:r>
              <a:rPr lang="en-US" dirty="0"/>
              <a:t>Brain Fitness Research </a:t>
            </a:r>
          </a:p>
        </p:txBody>
      </p:sp>
      <p:sp>
        <p:nvSpPr>
          <p:cNvPr id="3" name="Subtitle 2">
            <a:extLst>
              <a:ext uri="{FF2B5EF4-FFF2-40B4-BE49-F238E27FC236}">
                <a16:creationId xmlns:a16="http://schemas.microsoft.com/office/drawing/2014/main" id="{3A99C664-8919-4BBD-9703-998C94F8406E}"/>
              </a:ext>
            </a:extLst>
          </p:cNvPr>
          <p:cNvSpPr>
            <a:spLocks noGrp="1"/>
          </p:cNvSpPr>
          <p:nvPr>
            <p:ph type="subTitle" idx="1"/>
          </p:nvPr>
        </p:nvSpPr>
        <p:spPr/>
        <p:txBody>
          <a:bodyPr/>
          <a:lstStyle/>
          <a:p>
            <a:r>
              <a:rPr lang="en-US" dirty="0"/>
              <a:t>Brain Fitness Activity</a:t>
            </a:r>
          </a:p>
        </p:txBody>
      </p:sp>
    </p:spTree>
    <p:extLst>
      <p:ext uri="{BB962C8B-B14F-4D97-AF65-F5344CB8AC3E}">
        <p14:creationId xmlns:p14="http://schemas.microsoft.com/office/powerpoint/2010/main" val="3176782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52E81-E7FB-4D62-B726-3941D8B66937}"/>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EA0298B8-A8D3-4B96-B949-C6478D1C77CA}"/>
              </a:ext>
            </a:extLst>
          </p:cNvPr>
          <p:cNvSpPr>
            <a:spLocks noGrp="1"/>
          </p:cNvSpPr>
          <p:nvPr>
            <p:ph idx="1"/>
          </p:nvPr>
        </p:nvSpPr>
        <p:spPr/>
        <p:txBody>
          <a:bodyPr/>
          <a:lstStyle/>
          <a:p>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Audiffren</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 (2009). </a:t>
            </a: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Exercise and Cognitive Function</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Chichester: John Wiley &amp; Sons.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Hartman-Stein, P. E., &amp; La, R. A. (2011). </a:t>
            </a: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Enhancing cognitive fitness in adults: A guide to the use and development of community-based programs</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New York: Springer.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Ratey</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J. J., &amp; Hagerman, E. (2008). </a:t>
            </a: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Spark: The revolutionary new science of exercise and the brain</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New York: Little, Brown.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Vapnik</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 N. (2015). </a:t>
            </a:r>
            <a:r>
              <a:rPr lang="en-US"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Nature of Statistical Learning Theory</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New York, NY: Springer New York.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76998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BE03B-0EBE-43C8-8AD4-DBA314F961F3}"/>
              </a:ext>
            </a:extLst>
          </p:cNvPr>
          <p:cNvSpPr>
            <a:spLocks noGrp="1"/>
          </p:cNvSpPr>
          <p:nvPr>
            <p:ph type="title"/>
          </p:nvPr>
        </p:nvSpPr>
        <p:spPr/>
        <p:txBody>
          <a:bodyPr/>
          <a:lstStyle/>
          <a:p>
            <a:r>
              <a:rPr lang="en-US" dirty="0"/>
              <a:t>Introduction </a:t>
            </a:r>
          </a:p>
        </p:txBody>
      </p:sp>
      <p:sp>
        <p:nvSpPr>
          <p:cNvPr id="3" name="Content Placeholder 2">
            <a:extLst>
              <a:ext uri="{FF2B5EF4-FFF2-40B4-BE49-F238E27FC236}">
                <a16:creationId xmlns:a16="http://schemas.microsoft.com/office/drawing/2014/main" id="{42109F79-2876-43DD-8F21-967B6A073556}"/>
              </a:ext>
            </a:extLst>
          </p:cNvPr>
          <p:cNvSpPr>
            <a:spLocks noGrp="1"/>
          </p:cNvSpPr>
          <p:nvPr>
            <p:ph idx="1"/>
          </p:nvPr>
        </p:nvSpPr>
        <p:spPr/>
        <p:txBody>
          <a:bodyPr/>
          <a:lstStyle/>
          <a:p>
            <a:r>
              <a:rPr lang="en-US" dirty="0"/>
              <a:t>The two brain fitness exercises that have been chosen are learning a new language and meditation exercises.</a:t>
            </a:r>
          </a:p>
          <a:p>
            <a:r>
              <a:rPr lang="en-US" dirty="0"/>
              <a:t>Both exercises improve brain function </a:t>
            </a:r>
          </a:p>
          <a:p>
            <a:r>
              <a:rPr lang="en-US" dirty="0"/>
              <a:t>They both increase self awareness and cognitive performance </a:t>
            </a:r>
          </a:p>
          <a:p>
            <a:r>
              <a:rPr lang="en-US" dirty="0"/>
              <a:t>These exercises help to promote emotional health</a:t>
            </a:r>
          </a:p>
          <a:p>
            <a:endParaRPr lang="en-US" dirty="0"/>
          </a:p>
        </p:txBody>
      </p:sp>
    </p:spTree>
    <p:extLst>
      <p:ext uri="{BB962C8B-B14F-4D97-AF65-F5344CB8AC3E}">
        <p14:creationId xmlns:p14="http://schemas.microsoft.com/office/powerpoint/2010/main" val="4115049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3252-5B37-45CA-A9CD-D80F9908284D}"/>
              </a:ext>
            </a:extLst>
          </p:cNvPr>
          <p:cNvSpPr>
            <a:spLocks noGrp="1"/>
          </p:cNvSpPr>
          <p:nvPr>
            <p:ph type="title"/>
          </p:nvPr>
        </p:nvSpPr>
        <p:spPr/>
        <p:txBody>
          <a:bodyPr/>
          <a:lstStyle/>
          <a:p>
            <a:r>
              <a:rPr lang="en-US" dirty="0"/>
              <a:t>Meditation</a:t>
            </a:r>
          </a:p>
        </p:txBody>
      </p:sp>
      <p:sp>
        <p:nvSpPr>
          <p:cNvPr id="3" name="Content Placeholder 2">
            <a:extLst>
              <a:ext uri="{FF2B5EF4-FFF2-40B4-BE49-F238E27FC236}">
                <a16:creationId xmlns:a16="http://schemas.microsoft.com/office/drawing/2014/main" id="{8F0AB9FF-1AEB-48E7-98B2-EA8365716438}"/>
              </a:ext>
            </a:extLst>
          </p:cNvPr>
          <p:cNvSpPr>
            <a:spLocks noGrp="1"/>
          </p:cNvSpPr>
          <p:nvPr>
            <p:ph idx="1"/>
          </p:nvPr>
        </p:nvSpPr>
        <p:spPr/>
        <p:txBody>
          <a:bodyPr/>
          <a:lstStyle/>
          <a:p>
            <a:r>
              <a:rPr lang="en-US" dirty="0"/>
              <a:t>Meditation helped to improve the working memory</a:t>
            </a:r>
          </a:p>
          <a:p>
            <a:r>
              <a:rPr lang="en-US" dirty="0"/>
              <a:t>Meditation also helps to improves ones cognitive abilities</a:t>
            </a:r>
          </a:p>
          <a:p>
            <a:r>
              <a:rPr lang="en-US" dirty="0"/>
              <a:t>Meditation helps to expand pre frontal cortex hence increasing self awareness in individuals.</a:t>
            </a:r>
          </a:p>
        </p:txBody>
      </p:sp>
    </p:spTree>
    <p:extLst>
      <p:ext uri="{BB962C8B-B14F-4D97-AF65-F5344CB8AC3E}">
        <p14:creationId xmlns:p14="http://schemas.microsoft.com/office/powerpoint/2010/main" val="805603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062C6-9B4A-487D-91E3-84007BB5A356}"/>
              </a:ext>
            </a:extLst>
          </p:cNvPr>
          <p:cNvSpPr>
            <a:spLocks noGrp="1"/>
          </p:cNvSpPr>
          <p:nvPr>
            <p:ph type="title"/>
          </p:nvPr>
        </p:nvSpPr>
        <p:spPr/>
        <p:txBody>
          <a:bodyPr/>
          <a:lstStyle/>
          <a:p>
            <a:r>
              <a:rPr lang="en-US" dirty="0"/>
              <a:t>Learning a new language</a:t>
            </a:r>
          </a:p>
        </p:txBody>
      </p:sp>
      <p:sp>
        <p:nvSpPr>
          <p:cNvPr id="3" name="Content Placeholder 2">
            <a:extLst>
              <a:ext uri="{FF2B5EF4-FFF2-40B4-BE49-F238E27FC236}">
                <a16:creationId xmlns:a16="http://schemas.microsoft.com/office/drawing/2014/main" id="{A6BEC18D-0348-4C43-9194-14FB412C0F23}"/>
              </a:ext>
            </a:extLst>
          </p:cNvPr>
          <p:cNvSpPr>
            <a:spLocks noGrp="1"/>
          </p:cNvSpPr>
          <p:nvPr>
            <p:ph idx="1"/>
          </p:nvPr>
        </p:nvSpPr>
        <p:spPr/>
        <p:txBody>
          <a:bodyPr/>
          <a:lstStyle/>
          <a:p>
            <a:r>
              <a:rPr lang="en-US" dirty="0"/>
              <a:t>Learning a new language has been found to have significant impact in terms of brain neuroplasticity.</a:t>
            </a:r>
          </a:p>
          <a:p>
            <a:r>
              <a:rPr lang="en-US" dirty="0"/>
              <a:t>A new language helps to provide brain reorganization while at the same time enhancing systemic adjustments to the brain.</a:t>
            </a:r>
          </a:p>
          <a:p>
            <a:r>
              <a:rPr lang="en-US" dirty="0"/>
              <a:t>The changes in the brain help to provide ones brain with the capacity to make several changes that have a significant impact in ones brain development.</a:t>
            </a:r>
          </a:p>
        </p:txBody>
      </p:sp>
    </p:spTree>
    <p:extLst>
      <p:ext uri="{BB962C8B-B14F-4D97-AF65-F5344CB8AC3E}">
        <p14:creationId xmlns:p14="http://schemas.microsoft.com/office/powerpoint/2010/main" val="72070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D4AC7-9C44-4709-A3B4-487756AD34FE}"/>
              </a:ext>
            </a:extLst>
          </p:cNvPr>
          <p:cNvSpPr>
            <a:spLocks noGrp="1"/>
          </p:cNvSpPr>
          <p:nvPr>
            <p:ph type="title"/>
          </p:nvPr>
        </p:nvSpPr>
        <p:spPr/>
        <p:txBody>
          <a:bodyPr/>
          <a:lstStyle/>
          <a:p>
            <a:r>
              <a:rPr lang="en-US" dirty="0"/>
              <a:t>Choice and Hypothesis </a:t>
            </a:r>
          </a:p>
        </p:txBody>
      </p:sp>
      <p:sp>
        <p:nvSpPr>
          <p:cNvPr id="3" name="Content Placeholder 2">
            <a:extLst>
              <a:ext uri="{FF2B5EF4-FFF2-40B4-BE49-F238E27FC236}">
                <a16:creationId xmlns:a16="http://schemas.microsoft.com/office/drawing/2014/main" id="{B553949C-CA76-41AA-9B91-A13BCB780252}"/>
              </a:ext>
            </a:extLst>
          </p:cNvPr>
          <p:cNvSpPr>
            <a:spLocks noGrp="1"/>
          </p:cNvSpPr>
          <p:nvPr>
            <p:ph idx="1"/>
          </p:nvPr>
        </p:nvSpPr>
        <p:spPr/>
        <p:txBody>
          <a:bodyPr/>
          <a:lstStyle/>
          <a:p>
            <a:r>
              <a:rPr lang="en-US" dirty="0"/>
              <a:t>The choice of engaging in brain exercises is focused on providing mental development to an individual with a focus of stimulating the growth of their physical, emotional and cognitive skills.</a:t>
            </a:r>
          </a:p>
          <a:p>
            <a:r>
              <a:rPr lang="en-US" dirty="0"/>
              <a:t>Meditation has always been found as a great skill that has improved the mental skills and welfare of a person.</a:t>
            </a:r>
          </a:p>
          <a:p>
            <a:r>
              <a:rPr lang="en-US" dirty="0"/>
              <a:t>A new language development is the best skill that helps to advance the skill development in an individual.</a:t>
            </a:r>
          </a:p>
        </p:txBody>
      </p:sp>
    </p:spTree>
    <p:extLst>
      <p:ext uri="{BB962C8B-B14F-4D97-AF65-F5344CB8AC3E}">
        <p14:creationId xmlns:p14="http://schemas.microsoft.com/office/powerpoint/2010/main" val="3604667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C2AB-AB00-4F89-BC52-E4ABDBDF8014}"/>
              </a:ext>
            </a:extLst>
          </p:cNvPr>
          <p:cNvSpPr>
            <a:spLocks noGrp="1"/>
          </p:cNvSpPr>
          <p:nvPr>
            <p:ph type="title"/>
          </p:nvPr>
        </p:nvSpPr>
        <p:spPr/>
        <p:txBody>
          <a:bodyPr/>
          <a:lstStyle/>
          <a:p>
            <a:r>
              <a:rPr lang="en-US" dirty="0"/>
              <a:t>Time and Frequency </a:t>
            </a:r>
          </a:p>
        </p:txBody>
      </p:sp>
      <p:sp>
        <p:nvSpPr>
          <p:cNvPr id="3" name="Content Placeholder 2">
            <a:extLst>
              <a:ext uri="{FF2B5EF4-FFF2-40B4-BE49-F238E27FC236}">
                <a16:creationId xmlns:a16="http://schemas.microsoft.com/office/drawing/2014/main" id="{B99692FD-566B-4B01-A084-5D78584AFD6C}"/>
              </a:ext>
            </a:extLst>
          </p:cNvPr>
          <p:cNvSpPr>
            <a:spLocks noGrp="1"/>
          </p:cNvSpPr>
          <p:nvPr>
            <p:ph idx="1"/>
          </p:nvPr>
        </p:nvSpPr>
        <p:spPr/>
        <p:txBody>
          <a:bodyPr/>
          <a:lstStyle/>
          <a:p>
            <a:r>
              <a:rPr lang="en-US" dirty="0"/>
              <a:t>A person is advised to meditate in three times a week. This would have significant impact on the mental welfare of the person.</a:t>
            </a:r>
          </a:p>
          <a:p>
            <a:r>
              <a:rPr lang="en-US" dirty="0"/>
              <a:t>Learning of a new language should be exercised in 3 times a week. </a:t>
            </a:r>
          </a:p>
          <a:p>
            <a:r>
              <a:rPr lang="en-US" dirty="0"/>
              <a:t>All these exercises should be done from 4 to 8 weeks to have a significant impact to the mental growth and welfare of an individual.</a:t>
            </a:r>
          </a:p>
          <a:p>
            <a:endParaRPr lang="en-US" dirty="0"/>
          </a:p>
        </p:txBody>
      </p:sp>
    </p:spTree>
    <p:extLst>
      <p:ext uri="{BB962C8B-B14F-4D97-AF65-F5344CB8AC3E}">
        <p14:creationId xmlns:p14="http://schemas.microsoft.com/office/powerpoint/2010/main" val="872542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E512E-56A6-419E-9FA5-952EEE0499A5}"/>
              </a:ext>
            </a:extLst>
          </p:cNvPr>
          <p:cNvSpPr>
            <a:spLocks noGrp="1"/>
          </p:cNvSpPr>
          <p:nvPr>
            <p:ph type="title"/>
          </p:nvPr>
        </p:nvSpPr>
        <p:spPr/>
        <p:txBody>
          <a:bodyPr/>
          <a:lstStyle/>
          <a:p>
            <a:r>
              <a:rPr lang="en-US" dirty="0"/>
              <a:t>Effects </a:t>
            </a:r>
          </a:p>
        </p:txBody>
      </p:sp>
      <p:sp>
        <p:nvSpPr>
          <p:cNvPr id="3" name="Content Placeholder 2">
            <a:extLst>
              <a:ext uri="{FF2B5EF4-FFF2-40B4-BE49-F238E27FC236}">
                <a16:creationId xmlns:a16="http://schemas.microsoft.com/office/drawing/2014/main" id="{3C623999-F23E-4438-AB7F-38BBF3765772}"/>
              </a:ext>
            </a:extLst>
          </p:cNvPr>
          <p:cNvSpPr>
            <a:spLocks noGrp="1"/>
          </p:cNvSpPr>
          <p:nvPr>
            <p:ph idx="1"/>
          </p:nvPr>
        </p:nvSpPr>
        <p:spPr/>
        <p:txBody>
          <a:bodyPr/>
          <a:lstStyle/>
          <a:p>
            <a:r>
              <a:rPr lang="en-US" dirty="0"/>
              <a:t>This  plan has significant impact on the physical, cognitive and emotional development of an individual. </a:t>
            </a:r>
          </a:p>
          <a:p>
            <a:r>
              <a:rPr lang="en-US" dirty="0"/>
              <a:t>The physical development of an individual would be advanced through exercises aimed at increasing an individuals blood movement.</a:t>
            </a:r>
          </a:p>
          <a:p>
            <a:r>
              <a:rPr lang="en-US" dirty="0"/>
              <a:t>The cognitive abilities would be advanced through improved meditation. </a:t>
            </a:r>
          </a:p>
          <a:p>
            <a:r>
              <a:rPr lang="en-US" dirty="0"/>
              <a:t>Through increased brain activity, an individuals psychological wellbeing is always improved.</a:t>
            </a:r>
          </a:p>
        </p:txBody>
      </p:sp>
    </p:spTree>
    <p:extLst>
      <p:ext uri="{BB962C8B-B14F-4D97-AF65-F5344CB8AC3E}">
        <p14:creationId xmlns:p14="http://schemas.microsoft.com/office/powerpoint/2010/main" val="971414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35825-481A-4234-BD32-44062B018A5F}"/>
              </a:ext>
            </a:extLst>
          </p:cNvPr>
          <p:cNvSpPr>
            <a:spLocks noGrp="1"/>
          </p:cNvSpPr>
          <p:nvPr>
            <p:ph type="title"/>
          </p:nvPr>
        </p:nvSpPr>
        <p:spPr/>
        <p:txBody>
          <a:bodyPr/>
          <a:lstStyle/>
          <a:p>
            <a:r>
              <a:rPr lang="en-US" dirty="0"/>
              <a:t>Areas of Brain involved </a:t>
            </a:r>
          </a:p>
        </p:txBody>
      </p:sp>
      <p:sp>
        <p:nvSpPr>
          <p:cNvPr id="3" name="Content Placeholder 2">
            <a:extLst>
              <a:ext uri="{FF2B5EF4-FFF2-40B4-BE49-F238E27FC236}">
                <a16:creationId xmlns:a16="http://schemas.microsoft.com/office/drawing/2014/main" id="{B6DE08B6-C5BE-4559-B3D0-828B047AF303}"/>
              </a:ext>
            </a:extLst>
          </p:cNvPr>
          <p:cNvSpPr>
            <a:spLocks noGrp="1"/>
          </p:cNvSpPr>
          <p:nvPr>
            <p:ph idx="1"/>
          </p:nvPr>
        </p:nvSpPr>
        <p:spPr/>
        <p:txBody>
          <a:bodyPr/>
          <a:lstStyle/>
          <a:p>
            <a:r>
              <a:rPr lang="en-US" dirty="0"/>
              <a:t>Prefrontal cortex is  always involved during both meditation and learning of new languages.</a:t>
            </a:r>
          </a:p>
          <a:p>
            <a:r>
              <a:rPr lang="en-US" dirty="0"/>
              <a:t>Cerebrum is also another essential part involved in learning, emotional control and self awareness.</a:t>
            </a:r>
          </a:p>
          <a:p>
            <a:r>
              <a:rPr lang="en-US" dirty="0"/>
              <a:t>Increased exercises of the brain leads to the two parts of the brain increasing their brain cell activities.</a:t>
            </a:r>
          </a:p>
        </p:txBody>
      </p:sp>
    </p:spTree>
    <p:extLst>
      <p:ext uri="{BB962C8B-B14F-4D97-AF65-F5344CB8AC3E}">
        <p14:creationId xmlns:p14="http://schemas.microsoft.com/office/powerpoint/2010/main" val="2418085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2D16C-F8B8-4D7B-B727-BFD61B9FD539}"/>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E303F655-385A-4DC0-8ECF-252E2A5D8C80}"/>
              </a:ext>
            </a:extLst>
          </p:cNvPr>
          <p:cNvSpPr>
            <a:spLocks noGrp="1"/>
          </p:cNvSpPr>
          <p:nvPr>
            <p:ph idx="1"/>
          </p:nvPr>
        </p:nvSpPr>
        <p:spPr/>
        <p:txBody>
          <a:bodyPr/>
          <a:lstStyle/>
          <a:p>
            <a:r>
              <a:rPr lang="en-US" dirty="0"/>
              <a:t>To sum it up, this plan is doable and can be adopted in my future brain activities.</a:t>
            </a:r>
          </a:p>
          <a:p>
            <a:r>
              <a:rPr lang="en-US" dirty="0"/>
              <a:t>  I have learned that increasing brain activities and exercises can always improve ones mental health and functions.</a:t>
            </a:r>
          </a:p>
          <a:p>
            <a:r>
              <a:rPr lang="en-US" dirty="0"/>
              <a:t>In the future, I will improve brain memory and function through increased mindfulness and brain exercises.</a:t>
            </a:r>
          </a:p>
          <a:p>
            <a:r>
              <a:rPr lang="en-US" dirty="0"/>
              <a:t>I would improve attention and memory through increased brain activities and performance.</a:t>
            </a:r>
          </a:p>
        </p:txBody>
      </p:sp>
    </p:spTree>
    <p:extLst>
      <p:ext uri="{BB962C8B-B14F-4D97-AF65-F5344CB8AC3E}">
        <p14:creationId xmlns:p14="http://schemas.microsoft.com/office/powerpoint/2010/main" val="277202849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87</TotalTime>
  <Words>1167</Words>
  <Application>Microsoft Office PowerPoint</Application>
  <PresentationFormat>Widescreen</PresentationFormat>
  <Paragraphs>64</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Facet</vt:lpstr>
      <vt:lpstr>Brain Fitness Research </vt:lpstr>
      <vt:lpstr>Introduction </vt:lpstr>
      <vt:lpstr>Meditation</vt:lpstr>
      <vt:lpstr>Learning a new language</vt:lpstr>
      <vt:lpstr>Choice and Hypothesis </vt:lpstr>
      <vt:lpstr>Time and Frequency </vt:lpstr>
      <vt:lpstr>Effects </vt:lpstr>
      <vt:lpstr>Areas of Brain involved </vt:lpstr>
      <vt:lpstr>Conclusion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Brain Fitness Research</dc:title>
  <dc:creator>admin</dc:creator>
  <cp:lastModifiedBy>Unknown User</cp:lastModifiedBy>
  <cp:revision>8</cp:revision>
  <dcterms:created xsi:type="dcterms:W3CDTF">2021-04-16T15:40:49Z</dcterms:created>
  <dcterms:modified xsi:type="dcterms:W3CDTF">2021-04-16T22:05:10Z</dcterms:modified>
</cp:coreProperties>
</file>